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</p:sldIdLst>
  <p:sldSz cx="43891200" cy="329184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008" autoAdjust="0"/>
    <p:restoredTop sz="94676" autoAdjust="0"/>
  </p:normalViewPr>
  <p:slideViewPr>
    <p:cSldViewPr>
      <p:cViewPr varScale="1">
        <p:scale>
          <a:sx n="16" d="100"/>
          <a:sy n="16" d="100"/>
        </p:scale>
        <p:origin x="1939" y="12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8-4A91-B938-B3E741BDAD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8-4A91-B938-B3E741BDAD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68-4A91-B938-B3E741BDAD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1169192"/>
        <c:axId val="551170504"/>
      </c:barChart>
      <c:catAx>
        <c:axId val="551169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170504"/>
        <c:crosses val="autoZero"/>
        <c:auto val="1"/>
        <c:lblAlgn val="ctr"/>
        <c:lblOffset val="100"/>
        <c:noMultiLvlLbl val="0"/>
      </c:catAx>
      <c:valAx>
        <c:axId val="551170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169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5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AA2320-7051-4086-BE30-05F3CED9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B6650-51D1-4FB7-8D77-2EAACEEAD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0E7C8-7FF9-4C9C-8025-3CCF1F5801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11/21/2024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26B8D-9A00-4784-BBA0-627D012CA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72DF0-F4C0-44E8-9F72-FFC4534F3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B75E9-20AF-4508-B0B1-37EB62C7573F}"/>
              </a:ext>
            </a:extLst>
          </p:cNvPr>
          <p:cNvSpPr/>
          <p:nvPr userDrawn="1"/>
        </p:nvSpPr>
        <p:spPr>
          <a:xfrm>
            <a:off x="43159680" y="0"/>
            <a:ext cx="731520" cy="32918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08E2B7-FD7C-4917-9116-BC481670380D}"/>
              </a:ext>
            </a:extLst>
          </p:cNvPr>
          <p:cNvSpPr/>
          <p:nvPr userDrawn="1"/>
        </p:nvSpPr>
        <p:spPr>
          <a:xfrm>
            <a:off x="-3" y="0"/>
            <a:ext cx="731520" cy="32918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59857-EC20-4725-9729-C46C2B82E67B}"/>
              </a:ext>
            </a:extLst>
          </p:cNvPr>
          <p:cNvSpPr/>
          <p:nvPr userDrawn="1"/>
        </p:nvSpPr>
        <p:spPr>
          <a:xfrm>
            <a:off x="0" y="0"/>
            <a:ext cx="43891200" cy="411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D01061-EB55-4BDA-9715-6B258A79D235}"/>
              </a:ext>
            </a:extLst>
          </p:cNvPr>
          <p:cNvSpPr/>
          <p:nvPr userDrawn="1"/>
        </p:nvSpPr>
        <p:spPr>
          <a:xfrm>
            <a:off x="0" y="28803600"/>
            <a:ext cx="43891200" cy="411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11" name="Instructions">
            <a:extLst>
              <a:ext uri="{FF2B5EF4-FFF2-40B4-BE49-F238E27FC236}">
                <a16:creationId xmlns:a16="http://schemas.microsoft.com/office/drawing/2014/main" id="{2635A212-2F14-4E54-B188-2E68FF297809}"/>
              </a:ext>
            </a:extLst>
          </p:cNvPr>
          <p:cNvSpPr/>
          <p:nvPr userDrawn="1"/>
        </p:nvSpPr>
        <p:spPr>
          <a:xfrm>
            <a:off x="-10515600" y="0"/>
            <a:ext cx="960120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1421" tIns="171421" rIns="171421" bIns="171421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72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36” high by 48” wide. It can be used to print any poster with a 3:4 aspect ratio.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49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49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72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49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49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49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1800"/>
              </a:spcAft>
            </a:pPr>
            <a:br>
              <a:rPr lang="en-US" sz="3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C03A960-1683-409E-A55D-F51A19859FC5}"/>
              </a:ext>
            </a:extLst>
          </p:cNvPr>
          <p:cNvGrpSpPr/>
          <p:nvPr userDrawn="1"/>
        </p:nvGrpSpPr>
        <p:grpSpPr>
          <a:xfrm>
            <a:off x="44805600" y="0"/>
            <a:ext cx="9601200" cy="32918400"/>
            <a:chOff x="33832800" y="0"/>
            <a:chExt cx="12801600" cy="43891200"/>
          </a:xfrm>
        </p:grpSpPr>
        <p:sp>
          <p:nvSpPr>
            <p:cNvPr id="13" name="Instructions">
              <a:extLst>
                <a:ext uri="{FF2B5EF4-FFF2-40B4-BE49-F238E27FC236}">
                  <a16:creationId xmlns:a16="http://schemas.microsoft.com/office/drawing/2014/main" id="{AB929665-0AA8-4244-A1ED-F55D3543CCB6}"/>
                </a:ext>
              </a:extLst>
            </p:cNvPr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72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72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49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49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49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3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3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BC9F82D-95DA-49DA-BE65-A0623C7DA1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C3E37D2B-E2A9-420A-AA43-8831BDD464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00" y="326136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49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8000" b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706881" y="30038039"/>
            <a:ext cx="12923519" cy="2223674"/>
          </a:xfrm>
          <a:prstGeom prst="rect">
            <a:avLst/>
          </a:prstGeom>
          <a:noFill/>
        </p:spPr>
        <p:txBody>
          <a:bodyPr wrap="square" lIns="68568" tIns="34284" rIns="68568" bIns="34284" rtlCol="0">
            <a:spAutoFit/>
          </a:bodyPr>
          <a:lstStyle/>
          <a:p>
            <a:r>
              <a:rPr lang="en-US" sz="2800" dirty="0"/>
              <a:t>[name]</a:t>
            </a:r>
          </a:p>
          <a:p>
            <a:r>
              <a:rPr lang="en-US" sz="2800" dirty="0"/>
              <a:t>[organization]</a:t>
            </a:r>
          </a:p>
          <a:p>
            <a:r>
              <a:rPr lang="en-US" sz="2800" dirty="0"/>
              <a:t>[address]</a:t>
            </a:r>
          </a:p>
          <a:p>
            <a:r>
              <a:rPr lang="en-US" sz="2800" dirty="0"/>
              <a:t>[email]</a:t>
            </a:r>
          </a:p>
          <a:p>
            <a:r>
              <a:rPr lang="en-US" sz="2800" dirty="0"/>
              <a:t>[phone]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06880" y="29146502"/>
            <a:ext cx="1937494" cy="746346"/>
          </a:xfrm>
          <a:prstGeom prst="rect">
            <a:avLst/>
          </a:prstGeom>
          <a:noFill/>
        </p:spPr>
        <p:txBody>
          <a:bodyPr wrap="none" lIns="68568" tIns="34284" rIns="68568" bIns="34284" rtlCol="0">
            <a:spAutoFit/>
          </a:bodyPr>
          <a:lstStyle/>
          <a:p>
            <a:r>
              <a:rPr lang="en-US" sz="4400" b="1" dirty="0"/>
              <a:t>Contact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945600" y="30038039"/>
            <a:ext cx="19507200" cy="2600688"/>
          </a:xfrm>
          <a:prstGeom prst="rect">
            <a:avLst/>
          </a:prstGeom>
          <a:noFill/>
        </p:spPr>
        <p:txBody>
          <a:bodyPr wrap="square" lIns="68568" tIns="68568" rIns="68568" bIns="68568" numCol="1" spcCol="342842" rtlCol="0">
            <a:spAutoFit/>
          </a:bodyPr>
          <a:lstStyle/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342842" indent="-342842">
              <a:buFont typeface="+mj-lt"/>
              <a:buAutoNum type="arabicPeriod"/>
            </a:pPr>
            <a:r>
              <a:rPr lang="en-US" sz="1600" dirty="0"/>
              <a:t>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945603" y="29146502"/>
            <a:ext cx="2703473" cy="746346"/>
          </a:xfrm>
          <a:prstGeom prst="rect">
            <a:avLst/>
          </a:prstGeom>
          <a:noFill/>
        </p:spPr>
        <p:txBody>
          <a:bodyPr wrap="none" lIns="68568" tIns="34284" rIns="68568" bIns="34284" rtlCol="0">
            <a:spAutoFit/>
          </a:bodyPr>
          <a:lstStyle/>
          <a:p>
            <a:r>
              <a:rPr lang="en-US" sz="4400" b="1" dirty="0"/>
              <a:t>References</a:t>
            </a: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463040" y="5486400"/>
            <a:ext cx="13167360" cy="667870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Calibri" pitchFamily="34" charset="0"/>
              </a:rPr>
              <a:t>Click here to insert your Abstract text. Type it in or copy and paste from your Word document or other source.</a:t>
            </a: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endParaRPr lang="en-US" sz="32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63040" y="4754880"/>
            <a:ext cx="1316736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Abstract</a:t>
            </a: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5361920" y="13075920"/>
            <a:ext cx="13167360" cy="766359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Calibri" pitchFamily="34" charset="0"/>
              </a:rPr>
              <a:t>Click here to insert your Results text. Type it in or copy and paste from your Word document or other source.</a:t>
            </a: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endParaRPr lang="en-US" sz="3200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463040" y="12344400"/>
            <a:ext cx="1316736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5361920" y="5486400"/>
            <a:ext cx="13167360" cy="618626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Calibri" pitchFamily="34" charset="0"/>
              </a:rPr>
              <a:t>Click here to insert your Methods and Materials text. Type it in or copy and paste from your Word document or other source.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5361920" y="4754880"/>
            <a:ext cx="1316736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Methods and Materials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4C6DFB6-FA02-407B-B04F-034E2E7A3D84}"/>
              </a:ext>
            </a:extLst>
          </p:cNvPr>
          <p:cNvGrpSpPr/>
          <p:nvPr/>
        </p:nvGrpSpPr>
        <p:grpSpPr>
          <a:xfrm>
            <a:off x="29302364" y="4754880"/>
            <a:ext cx="13167360" cy="7410225"/>
            <a:chOff x="29260800" y="12344400"/>
            <a:chExt cx="13167360" cy="7410225"/>
          </a:xfrm>
        </p:grpSpPr>
        <p:sp>
          <p:nvSpPr>
            <p:cNvPr id="12" name="Text Box 191"/>
            <p:cNvSpPr txBox="1">
              <a:spLocks noChangeArrowheads="1"/>
            </p:cNvSpPr>
            <p:nvPr/>
          </p:nvSpPr>
          <p:spPr bwMode="auto">
            <a:xfrm>
              <a:off x="29260800" y="13075920"/>
              <a:ext cx="13167360" cy="667870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137137" tIns="137137" rIns="137137" bIns="137137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+mn-lt"/>
                </a:rPr>
                <a:t>Click here to insert your Discussion text. Type it in or copy and paste from your Word document or other source.</a:t>
              </a:r>
            </a:p>
            <a:p>
              <a:pPr eaLnBrk="1" hangingPunct="1"/>
              <a:r>
                <a:rPr lang="en-US" sz="3200" dirty="0">
                  <a:latin typeface="Calibri" pitchFamily="34" charset="0"/>
                </a:rPr>
                <a:t>This text box will automatically re-size to your text. To turn off that feature, right click inside this box and go to </a:t>
              </a:r>
              <a:r>
                <a:rPr lang="en-US" sz="3200" b="1" dirty="0">
                  <a:latin typeface="Calibri" pitchFamily="34" charset="0"/>
                </a:rPr>
                <a:t>Format Shape, Text Box, Autofit</a:t>
              </a:r>
              <a:r>
                <a:rPr lang="en-US" sz="3200" dirty="0">
                  <a:latin typeface="Calibri" pitchFamily="34" charset="0"/>
                </a:rPr>
                <a:t>, and select the “Do Not Autofit” radio button.</a:t>
              </a: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  <a:p>
              <a:pPr eaLnBrk="1" hangingPunct="1"/>
              <a:r>
                <a:rPr lang="en-US" sz="3200" dirty="0">
                  <a:latin typeface="Calibri" pitchFamily="34" charset="0"/>
                </a:rPr>
                <a:t>To change the font style of this text box: Click on the border once to highlight the entire text box, then select a different font or font size that suits you. This text is Calibri 32pt and is easily read up to 5 feet away on a 36x48 poster.</a:t>
              </a: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  <a:p>
              <a:pPr eaLnBrk="1" hangingPunct="1"/>
              <a:r>
                <a:rPr lang="en-US" sz="3200" dirty="0">
                  <a:latin typeface="Calibri" pitchFamily="34" charset="0"/>
                </a:rPr>
                <a:t>Zoom out to 100% to preview what this will look like on your printed poster.</a:t>
              </a:r>
            </a:p>
            <a:p>
              <a:pPr eaLnBrk="1" hangingPunct="1"/>
              <a:endParaRPr lang="en-US" sz="3200" dirty="0">
                <a:latin typeface="+mn-lt"/>
              </a:endParaRPr>
            </a:p>
            <a:p>
              <a:pPr eaLnBrk="1" hangingPunct="1"/>
              <a:endParaRPr lang="en-US" sz="3200" dirty="0">
                <a:latin typeface="+mn-l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260800" y="12344400"/>
              <a:ext cx="13167360" cy="7315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68" tIns="34284" rIns="68568" bIns="34284" rtlCol="0" anchor="ctr"/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</a:rPr>
                <a:t>Discussion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5A1DB20-C080-4DAC-AA55-805C662FD43A}"/>
              </a:ext>
            </a:extLst>
          </p:cNvPr>
          <p:cNvGrpSpPr/>
          <p:nvPr/>
        </p:nvGrpSpPr>
        <p:grpSpPr>
          <a:xfrm>
            <a:off x="29260800" y="21428618"/>
            <a:ext cx="13167360" cy="6917782"/>
            <a:chOff x="29260800" y="20482560"/>
            <a:chExt cx="13167360" cy="6917782"/>
          </a:xfrm>
        </p:grpSpPr>
        <p:sp>
          <p:nvSpPr>
            <p:cNvPr id="14" name="Text Box 193"/>
            <p:cNvSpPr txBox="1">
              <a:spLocks noChangeArrowheads="1"/>
            </p:cNvSpPr>
            <p:nvPr/>
          </p:nvSpPr>
          <p:spPr bwMode="auto">
            <a:xfrm>
              <a:off x="29260800" y="21214080"/>
              <a:ext cx="13167360" cy="61862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137137" tIns="137137" rIns="137137" bIns="137137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Calibri" pitchFamily="34" charset="0"/>
                </a:rPr>
                <a:t>Click here to insert your Conclusions text. Type it in or copy and paste from your Word document or other source.</a:t>
              </a: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  <a:p>
              <a:pPr eaLnBrk="1" hangingPunct="1"/>
              <a:r>
                <a:rPr lang="en-US" sz="3200" dirty="0">
                  <a:latin typeface="Calibri" pitchFamily="34" charset="0"/>
                </a:rPr>
                <a:t>This text box will automatically re-size to your text. To turn off that feature, right click inside this box and go to </a:t>
              </a:r>
              <a:r>
                <a:rPr lang="en-US" sz="3200" b="1" dirty="0">
                  <a:latin typeface="Calibri" pitchFamily="34" charset="0"/>
                </a:rPr>
                <a:t>Format Shape, Text Box, Autofit</a:t>
              </a:r>
              <a:r>
                <a:rPr lang="en-US" sz="3200" dirty="0">
                  <a:latin typeface="Calibri" pitchFamily="34" charset="0"/>
                </a:rPr>
                <a:t>, and select the “Do Not Autofit” radio button.</a:t>
              </a: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  <a:p>
              <a:pPr eaLnBrk="1" hangingPunct="1"/>
              <a:r>
                <a:rPr lang="en-US" sz="3200" dirty="0">
                  <a:latin typeface="Calibri" pitchFamily="34" charset="0"/>
                </a:rPr>
                <a:t>To change the font style of this text box: Click on the border once to highlight the entire text box, then select a different font or font size that suits you. This text is Calibri 32pt and is easily read up to 5 feet away on a 36x48 poster.</a:t>
              </a:r>
            </a:p>
            <a:p>
              <a:pPr eaLnBrk="1" hangingPunct="1"/>
              <a:endParaRPr lang="en-US" sz="3200" dirty="0">
                <a:latin typeface="Calibri" pitchFamily="34" charset="0"/>
              </a:endParaRPr>
            </a:p>
            <a:p>
              <a:pPr eaLnBrk="1" hangingPunct="1"/>
              <a:r>
                <a:rPr lang="en-US" sz="3200" dirty="0">
                  <a:latin typeface="Calibri" pitchFamily="34" charset="0"/>
                </a:rPr>
                <a:t>Zoom out to 100% to preview what this will look like on your printed poster.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9260800" y="20482560"/>
              <a:ext cx="13167360" cy="7315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68" tIns="34284" rIns="68568" bIns="34284" rtlCol="0" anchor="ctr"/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</a:rPr>
                <a:t>Conclusions</a:t>
              </a:r>
            </a:p>
          </p:txBody>
        </p:sp>
      </p:grp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2149876"/>
              </p:ext>
            </p:extLst>
          </p:nvPr>
        </p:nvGraphicFramePr>
        <p:xfrm>
          <a:off x="15361920" y="22012378"/>
          <a:ext cx="13167360" cy="63340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860">
                <a:tc>
                  <a:txBody>
                    <a:bodyPr/>
                    <a:lstStyle/>
                    <a:p>
                      <a:endParaRPr lang="en-US" sz="2700" dirty="0"/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860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800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790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4001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4860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356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856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290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860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228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134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238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860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954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875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976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4860">
                <a:tc>
                  <a:txBody>
                    <a:bodyPr/>
                    <a:lstStyle/>
                    <a:p>
                      <a:r>
                        <a:rPr lang="en-US" sz="2700" dirty="0"/>
                        <a:t>Item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324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325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301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4860">
                <a:tc>
                  <a:txBody>
                    <a:bodyPr/>
                    <a:lstStyle/>
                    <a:p>
                      <a:r>
                        <a:rPr lang="en-US" sz="2700" b="1" dirty="0"/>
                        <a:t>Total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199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137</a:t>
                      </a:r>
                    </a:p>
                  </a:txBody>
                  <a:tcPr marL="121920" marR="12192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186</a:t>
                      </a:r>
                    </a:p>
                  </a:txBody>
                  <a:tcPr marL="121920" marR="12192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463040" y="13075920"/>
            <a:ext cx="13167360" cy="11110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37137" tIns="137137" rIns="137137" bIns="137137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Calibri" pitchFamily="34" charset="0"/>
              </a:rPr>
              <a:t>Type it in or copy and paste from your Word document or other source.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36x48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200" dirty="0"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361920" y="12344400"/>
            <a:ext cx="1316736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Results</a:t>
            </a:r>
          </a:p>
        </p:txBody>
      </p:sp>
      <p:pic>
        <p:nvPicPr>
          <p:cNvPr id="50" name="Picture 179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67800" y="24852936"/>
            <a:ext cx="4114800" cy="284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 Box 180"/>
          <p:cNvSpPr txBox="1">
            <a:spLocks noChangeArrowheads="1"/>
          </p:cNvSpPr>
          <p:nvPr/>
        </p:nvSpPr>
        <p:spPr bwMode="auto">
          <a:xfrm>
            <a:off x="2852063" y="27907831"/>
            <a:ext cx="3847824" cy="43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Calibri" pitchFamily="34" charset="0"/>
              </a:rPr>
              <a:t>Figure 1.</a:t>
            </a:r>
            <a:r>
              <a:rPr lang="en-US" sz="2400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2" name="Text Box 181"/>
          <p:cNvSpPr txBox="1">
            <a:spLocks noChangeArrowheads="1"/>
          </p:cNvSpPr>
          <p:nvPr/>
        </p:nvSpPr>
        <p:spPr bwMode="auto">
          <a:xfrm>
            <a:off x="9024261" y="27907831"/>
            <a:ext cx="3847824" cy="43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Calibri" pitchFamily="34" charset="0"/>
              </a:rPr>
              <a:t>Figure 2.</a:t>
            </a:r>
            <a:r>
              <a:rPr lang="en-US" sz="2400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3" name="Text Box 180"/>
          <p:cNvSpPr txBox="1">
            <a:spLocks noChangeArrowheads="1"/>
          </p:cNvSpPr>
          <p:nvPr/>
        </p:nvSpPr>
        <p:spPr bwMode="auto">
          <a:xfrm>
            <a:off x="15361920" y="21428618"/>
            <a:ext cx="3736640" cy="43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68" tIns="34284" rIns="68568" bIns="34284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Calibri" pitchFamily="34" charset="0"/>
              </a:rPr>
              <a:t>Table 1.</a:t>
            </a:r>
            <a:r>
              <a:rPr lang="en-US" sz="2400" dirty="0">
                <a:latin typeface="Calibri" pitchFamily="34" charset="0"/>
              </a:rPr>
              <a:t> Label in 24pt Calibri.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33DADA-D822-4795-ADFB-31ACA6A10AD2}"/>
              </a:ext>
            </a:extLst>
          </p:cNvPr>
          <p:cNvGrpSpPr/>
          <p:nvPr/>
        </p:nvGrpSpPr>
        <p:grpSpPr>
          <a:xfrm>
            <a:off x="29288509" y="13563600"/>
            <a:ext cx="13167360" cy="6824243"/>
            <a:chOff x="29288509" y="16749350"/>
            <a:chExt cx="13167360" cy="6824243"/>
          </a:xfrm>
        </p:grpSpPr>
        <p:graphicFrame>
          <p:nvGraphicFramePr>
            <p:cNvPr id="7" name="Chart 6">
              <a:extLst>
                <a:ext uri="{FF2B5EF4-FFF2-40B4-BE49-F238E27FC236}">
                  <a16:creationId xmlns:a16="http://schemas.microsoft.com/office/drawing/2014/main" id="{24AC25FB-400E-4CEF-951E-E7350303D7B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928272333"/>
                </p:ext>
              </p:extLst>
            </p:nvPr>
          </p:nvGraphicFramePr>
          <p:xfrm>
            <a:off x="29288509" y="16749350"/>
            <a:ext cx="13167360" cy="61862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7" name="Text Box 181">
              <a:extLst>
                <a:ext uri="{FF2B5EF4-FFF2-40B4-BE49-F238E27FC236}">
                  <a16:creationId xmlns:a16="http://schemas.microsoft.com/office/drawing/2014/main" id="{6015DDE9-BE8E-4EAE-BDDE-D259892829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8509" y="23135024"/>
              <a:ext cx="3847824" cy="4385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8568" tIns="34284" rIns="68568" bIns="34284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Calibri" pitchFamily="34" charset="0"/>
                </a:rPr>
                <a:t>Figure 3.</a:t>
              </a:r>
              <a:r>
                <a:rPr lang="en-US" sz="2400">
                  <a:latin typeface="Calibri" pitchFamily="34" charset="0"/>
                </a:rPr>
                <a:t> </a:t>
              </a:r>
              <a:r>
                <a:rPr lang="en-US" sz="2400" dirty="0">
                  <a:latin typeface="Calibri" pitchFamily="34" charset="0"/>
                </a:rPr>
                <a:t>Label in 24pt Calibri.</a:t>
              </a:r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9A28765D-A045-4F27-63B6-9A61DEC4B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625" y="24635826"/>
            <a:ext cx="4838700" cy="310896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B82EA39C-D65C-2AC2-0E6D-EEC6E8B9E4E4}"/>
              </a:ext>
            </a:extLst>
          </p:cNvPr>
          <p:cNvGrpSpPr/>
          <p:nvPr/>
        </p:nvGrpSpPr>
        <p:grpSpPr>
          <a:xfrm>
            <a:off x="1463040" y="583383"/>
            <a:ext cx="40992829" cy="3588295"/>
            <a:chOff x="1463040" y="583383"/>
            <a:chExt cx="40992829" cy="358829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4A4190B-04F5-8339-BBB3-8B77F1DDAE45}"/>
                </a:ext>
              </a:extLst>
            </p:cNvPr>
            <p:cNvSpPr/>
            <p:nvPr/>
          </p:nvSpPr>
          <p:spPr>
            <a:xfrm>
              <a:off x="1463040" y="583383"/>
              <a:ext cx="40992829" cy="358829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22ADBF7-18CF-FA37-B6A6-8E893306F5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015" y="914400"/>
              <a:ext cx="4779637" cy="2743200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8088BFF-924D-9758-0716-57C444DA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0042" y="990600"/>
              <a:ext cx="2743200" cy="2743200"/>
            </a:xfrm>
            <a:prstGeom prst="rect">
              <a:avLst/>
            </a:prstGeom>
          </p:spPr>
        </p:pic>
        <p:sp>
          <p:nvSpPr>
            <p:cNvPr id="5" name="Text Box 123"/>
            <p:cNvSpPr txBox="1">
              <a:spLocks noChangeArrowheads="1"/>
            </p:cNvSpPr>
            <p:nvPr/>
          </p:nvSpPr>
          <p:spPr bwMode="auto">
            <a:xfrm>
              <a:off x="7626046" y="2400300"/>
              <a:ext cx="27432000" cy="1714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37137" tIns="137137" rIns="137137" bIns="137137" anchor="ctr" anchorCtr="0"/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4000" dirty="0">
                  <a:solidFill>
                    <a:sysClr val="windowText" lastClr="000000"/>
                  </a:solidFill>
                  <a:latin typeface="+mn-lt"/>
                </a:rPr>
                <a:t>John Smith, MD</a:t>
              </a:r>
              <a:r>
                <a:rPr lang="en-US" sz="4000" baseline="30000" dirty="0">
                  <a:solidFill>
                    <a:sysClr val="windowText" lastClr="000000"/>
                  </a:solidFill>
                  <a:latin typeface="+mn-lt"/>
                </a:rPr>
                <a:t>1</a:t>
              </a:r>
              <a:r>
                <a:rPr lang="en-US" sz="4000" dirty="0">
                  <a:solidFill>
                    <a:sysClr val="windowText" lastClr="000000"/>
                  </a:solidFill>
                  <a:latin typeface="+mn-lt"/>
                </a:rPr>
                <a:t>; Jane Doe, PhD</a:t>
              </a:r>
              <a:r>
                <a:rPr lang="en-US" sz="4000" baseline="30000" dirty="0">
                  <a:solidFill>
                    <a:sysClr val="windowText" lastClr="000000"/>
                  </a:solidFill>
                  <a:latin typeface="+mn-lt"/>
                </a:rPr>
                <a:t>2</a:t>
              </a:r>
            </a:p>
            <a:p>
              <a:pPr algn="ctr" eaLnBrk="1" hangingPunct="1"/>
              <a:r>
                <a:rPr lang="en-US" sz="4000" baseline="30000" dirty="0">
                  <a:solidFill>
                    <a:sysClr val="windowText" lastClr="000000"/>
                  </a:solidFill>
                  <a:latin typeface="+mn-lt"/>
                </a:rPr>
                <a:t>1</a:t>
              </a:r>
              <a:r>
                <a:rPr lang="en-US" sz="4000" dirty="0">
                  <a:solidFill>
                    <a:sysClr val="windowText" lastClr="000000"/>
                  </a:solidFill>
                  <a:latin typeface="+mn-lt"/>
                </a:rPr>
                <a:t>University of Affiliation, </a:t>
              </a:r>
              <a:r>
                <a:rPr lang="en-US" sz="4000" baseline="30000" dirty="0">
                  <a:solidFill>
                    <a:sysClr val="windowText" lastClr="000000"/>
                  </a:solidFill>
                  <a:latin typeface="+mn-lt"/>
                </a:rPr>
                <a:t>2 1</a:t>
              </a:r>
              <a:r>
                <a:rPr lang="en-US" sz="4000" dirty="0">
                  <a:solidFill>
                    <a:sysClr val="windowText" lastClr="000000"/>
                  </a:solidFill>
                  <a:latin typeface="+mn-lt"/>
                </a:rPr>
                <a:t>University of Affiliation</a:t>
              </a:r>
            </a:p>
          </p:txBody>
        </p:sp>
        <p:sp>
          <p:nvSpPr>
            <p:cNvPr id="4" name="Text Box 122"/>
            <p:cNvSpPr txBox="1">
              <a:spLocks noChangeArrowheads="1"/>
            </p:cNvSpPr>
            <p:nvPr/>
          </p:nvSpPr>
          <p:spPr bwMode="auto">
            <a:xfrm>
              <a:off x="7195325" y="714224"/>
              <a:ext cx="29990275" cy="1800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37137" tIns="342842" rIns="137137" bIns="342842" anchor="ctr" anchorCtr="0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7200" b="1" dirty="0">
                  <a:solidFill>
                    <a:sysClr val="windowText" lastClr="000000"/>
                  </a:solidFill>
                  <a:latin typeface="+mn-lt"/>
                </a:rPr>
                <a:t>Replace This Text With Your 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2993</TotalTime>
  <Words>1042</Words>
  <Application>Microsoft Office PowerPoint</Application>
  <PresentationFormat>Custom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36x48</dc:title>
  <dc:creator>Jay Larson</dc:creator>
  <dc:description>Quality poster printing
www.genigraphics.com
1-800-790-4001</dc:description>
  <cp:lastModifiedBy>Banibrata Bag</cp:lastModifiedBy>
  <cp:revision>130</cp:revision>
  <cp:lastPrinted>2017-11-03T00:56:36Z</cp:lastPrinted>
  <dcterms:created xsi:type="dcterms:W3CDTF">2013-02-10T21:14:48Z</dcterms:created>
  <dcterms:modified xsi:type="dcterms:W3CDTF">2024-11-21T07:18:46Z</dcterms:modified>
</cp:coreProperties>
</file>